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282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0D5BBA-500C-3537-F193-3ED3208F4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987AEDD-348A-1B53-D58E-E9C0AD2783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5D97307-639F-FE88-DC99-AB9AE9442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DB4A23-99DD-0B4E-8C9F-7E79ECAF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0950CEB-94C1-D8C9-72B2-8E0B2564F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251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0684E3-380D-6F90-0B4F-3E8AC9704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147EEDC-C792-66CC-0334-0DB9B87E7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6E9BB57-A004-AF6E-978F-973BFB88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A6DC61-5B45-A5A8-76E6-F92B4178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654E8A-83CA-0492-D352-E12DA5787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716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CC609C1-69E1-AA8F-F473-ACD5B80CE0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4730EF1-5FE0-36D5-035F-A23D7DDAA2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E42349-B652-639B-6B0C-B159D09B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17F3D8-8992-261B-44FE-824C2F45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3243C3-12F4-8605-5951-CFAE2B6E7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487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8928DF-E13B-DF1B-A12C-F59CF164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CC7BE34-1212-210A-56ED-55391D74F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197D83-DB2B-F948-E1EC-26CC3C76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E2558E-ADF0-28C4-F56B-775A16B48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BEC9B0-49FD-79BA-E50D-4A73F004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166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9E3C0C-CD0B-025F-68DE-70BFF3C0F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494A6FB-BBE4-7019-A9F2-14B7646CE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F1ED3D-943C-814B-7EFD-354115215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D96509-58A6-5921-8C17-1E0E04164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EEE197D-E6C8-B13D-5F65-8A79F331C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4123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B9D38E-53DC-3006-9DFC-39F9F91A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EFD0B42-846A-D294-08D4-CE7DC3700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C5731FD-8CDF-BF00-3AB1-D0E95197C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E626CB-E968-558D-6201-ED6B86B0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0B92033-E3CB-C691-9DD4-561F07F7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ED19D03-8014-AC5F-ECA5-1F97F7493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958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A89CC3-757C-EE1F-373E-04F35F8EE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7EFB9C-1946-B6D1-7A7C-93603C79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F0F8417-5DDC-E12F-860D-99016DBB5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96DEAA3-D39A-C3D0-A9C5-38A25271D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8EBF552-7EBC-6379-C89A-D644C34093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E62296D-AF51-A110-499D-7125076F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F76DB28-4CAD-4E6D-30A5-B9E1D9DA6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0106977-052D-8D84-2AAD-9C507C27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2409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D2C88D-2278-BB52-6319-4A469615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8ECB6FC-9841-72C5-0640-F76AB93D2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2DA3D89-D2B1-3FFC-D8A5-75128BE3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FEA1B21-19C0-BA14-FBCA-C02D209A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388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6C9B2E1-7AB0-C2CE-A2C8-71AD9871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BE4A5E7-9B5D-0534-3096-AD911C01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D3A4D76-90DD-EAD4-36B6-0FA8802EE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048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1C9CC1-6890-24F6-5F41-32A3BFC68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F8C03E-7589-67E4-B53D-55D418F5A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D5FBDEC-41DF-0659-06D7-2F8D17558C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721C0EC-16B6-E8AC-CE2F-8C480D5D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7E613A3-EA35-87EA-7283-67F58BB6B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3E800F-0CDD-2B0D-516C-808D9D3B6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474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4BF635-E4F5-DBCA-4818-D203E549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8CBA3F7-889E-0A79-76E8-A97E5738F6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69085B0-CAE5-D582-3B14-2008F95B1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73EE86F-1899-BC1C-0026-F9379BE5D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6FD42B-B326-E28C-C491-452F612D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B90C667-95C5-A809-7806-2197E7EB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91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F11CDE0-CB4A-DED1-AC34-158C6DBDB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F993930-0D68-9081-D396-D9AEB84C6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6F79C0-98AA-30FA-E4C3-85B1A7C084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84854-55C4-4449-969F-F07209406DEE}" type="datetimeFigureOut">
              <a:rPr lang="en-IN" smtClean="0"/>
              <a:t>17-06-2022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2B7473-DBF3-564C-22A5-8B028CE93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40F020C-4E2B-4E4C-A0A2-6CE0EB9EF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D4745-8B2F-4767-AC62-FF50CF4084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545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9D19316-2595-6027-D900-A96C0BC13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65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0959916-5A7D-2EBB-2E7C-7E0F82004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8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47ED869-5CE4-E50F-9F12-508F1A862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763E16B-C221-AA13-4F11-A3BBB36E5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4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0851361-219E-6169-2F1D-F2D918003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9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6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0E7361E-F6B4-ED54-4AA7-051D2EE8E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10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EE55736-B734-66C8-FE0B-1F3379AF0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51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Vaishnavi OysterTechnology</dc:creator>
  <cp:lastModifiedBy>Microsoft account</cp:lastModifiedBy>
  <cp:revision>3</cp:revision>
  <dcterms:created xsi:type="dcterms:W3CDTF">2022-06-17T13:19:37Z</dcterms:created>
  <dcterms:modified xsi:type="dcterms:W3CDTF">2022-06-17T13:39:25Z</dcterms:modified>
</cp:coreProperties>
</file>